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6263-E357-4D6B-9955-114DCB254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5FAE6-0455-490B-AD3D-987BB3556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5EEBA-BB7C-48FD-BF1B-66B18C4A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F468-6CDC-4786-8D76-BAD78B31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B1CD-FCC5-4712-BB9C-5665C719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97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F366-B1E2-40E5-845E-A2B561AF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2F603-DAEC-4D7D-BC45-69E3D1DB2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011B-D35A-4013-9F30-37BDFADC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039DB-8C7A-40E9-A49F-6B745EAF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C11E-6458-44D7-9B73-5905A79D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1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662D1-E381-4A57-A71D-B6AB68231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CC4C3-CCD1-4D34-A77D-735E3250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D420-00DD-476B-BB4F-19564047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A05D-9AC7-4941-A1AA-6AE822D8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F70D-6420-4F12-AFD5-03698BAB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7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1143-A494-4D84-B393-6CAAE73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F2C0-9635-4992-B8ED-8F892196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8A407-6BC8-4C5A-B178-F09ABEA5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38A6D-004D-4A09-B687-AB52E26E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D130-91B8-4B65-829D-A2187D70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41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FFA1-4DFE-4C27-B8F3-1E4EC0F9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653C-85E5-4333-B19A-D4C09338E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73FCD-77C2-4F58-BD44-7C3A687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8D81-805B-46F3-9058-AB51F2F9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0CBC8-2E0B-4C1F-817F-464ABB60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3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AC04-CCB2-4E42-9B82-B9097A73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8464-EB8B-48D8-9DA4-452944A4A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5A0AE-27EC-49B6-AA3C-D40D482E6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E8369-3C10-4E53-B7DF-90457DB7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6016-81E4-4E50-AF31-FEFC1D2E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2C8BE-7CBA-4663-804F-7602D32D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26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6D3F-8853-4A6E-A5C1-5D7717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48652-DFFE-4A7A-AE9B-A67434A6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D62FC-8845-4B0A-8C86-13738AFF9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2C479-3B46-47B3-BBAB-754FF6A84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CCDEC-D775-4077-A008-475A9540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B2156-13AC-40BC-AB90-03D17874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52B36-9DBD-4188-9915-7D98F396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9E5F7-69B1-43D0-898B-6B1287E7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11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1D36-C07F-4807-80AB-A7CD8F2E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BF1E9-2A27-4C1B-806D-D798A2EF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E9BA7-8E69-4541-8153-CB0791E5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39C3C-6E76-4262-BA52-1ED2082D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58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46331-0B24-41C3-81F7-C3B6050F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66A6D-A2DC-4447-9060-CF46B374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2C548-F9A7-43FC-ADA5-FB69D52F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54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F2DB-8777-43E5-9538-D200DEE5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B5D5-73C7-4A08-A8BB-310F74E7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5B009-C5EB-4B42-A7E4-B48BCDEB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C124F-6771-4C4B-8583-7A20383D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75C-51F3-4B93-8862-F30BB4F6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4CFC-4F95-4306-833C-17E4DFF2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AF44-8D92-40C3-B9AD-7EDE9687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81C7E-F6EA-4A35-AD6F-7F0F7F160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9984E-BEC0-48D0-938D-167BDF88E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D7E9E-C321-496E-AF7C-8809490F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CA821-8670-4A95-B9F5-005CE3AA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3017-D31A-4746-848B-4397F09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36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1BA4-4823-4EC4-A36F-25CC3990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C61A-0CAE-4856-B33F-513BF864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82BC9-D251-4DA2-9F8A-A8D04B5C6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BB867-D310-4555-96D7-B17B7B41C034}" type="datetimeFigureOut">
              <a:rPr lang="nb-NO" smtClean="0"/>
              <a:t>12.09.2017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CC3F-A223-491A-97EE-273FD2CA5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2BEF4-EBCB-428C-A241-3BB78413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6F20-642F-4EBC-84AA-8918ADA68F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02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2986-286B-4171-B89D-D95DA96D3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Havneplan og parkering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DB79C-11B2-46DC-AE95-6A56D71A8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NM Son 16-17 </a:t>
            </a:r>
            <a:r>
              <a:rPr lang="nb-NO" dirty="0" err="1"/>
              <a:t>sept</a:t>
            </a:r>
            <a:r>
              <a:rPr lang="nb-NO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211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B6E381-E2E2-4B19-9B46-3AC33399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1" y="643466"/>
            <a:ext cx="8257822" cy="55710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F8D851-D066-4EED-8FC3-4ACD4246C8AB}"/>
              </a:ext>
            </a:extLst>
          </p:cNvPr>
          <p:cNvGrpSpPr/>
          <p:nvPr/>
        </p:nvGrpSpPr>
        <p:grpSpPr>
          <a:xfrm>
            <a:off x="2088459" y="2585270"/>
            <a:ext cx="2247470" cy="3103837"/>
            <a:chOff x="3623408" y="2762551"/>
            <a:chExt cx="2247470" cy="3103837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21DDF287-33BF-4F89-9970-81B85104489C}"/>
                </a:ext>
              </a:extLst>
            </p:cNvPr>
            <p:cNvSpPr/>
            <p:nvPr/>
          </p:nvSpPr>
          <p:spPr>
            <a:xfrm rot="7241748">
              <a:off x="4808244" y="4729099"/>
              <a:ext cx="282222" cy="1467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225F67-FF98-4004-BBF9-0B7F9C12C4B8}"/>
                </a:ext>
              </a:extLst>
            </p:cNvPr>
            <p:cNvGrpSpPr/>
            <p:nvPr/>
          </p:nvGrpSpPr>
          <p:grpSpPr>
            <a:xfrm rot="21068800">
              <a:off x="3623408" y="2762551"/>
              <a:ext cx="2247470" cy="3103837"/>
              <a:chOff x="3675569" y="2758513"/>
              <a:chExt cx="2247470" cy="3103837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D2F6CE71-7583-46DF-BD03-73DF463B9390}"/>
                  </a:ext>
                </a:extLst>
              </p:cNvPr>
              <p:cNvSpPr/>
              <p:nvPr/>
            </p:nvSpPr>
            <p:spPr>
              <a:xfrm rot="7989568">
                <a:off x="3607836" y="3504083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BACB1336-1319-4978-A982-9DA019260ABB}"/>
                  </a:ext>
                </a:extLst>
              </p:cNvPr>
              <p:cNvSpPr/>
              <p:nvPr/>
            </p:nvSpPr>
            <p:spPr>
              <a:xfrm rot="7989568">
                <a:off x="3757887" y="3657210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B845B866-2E35-4A17-B2B6-66B25D1CB6C0}"/>
                  </a:ext>
                </a:extLst>
              </p:cNvPr>
              <p:cNvSpPr/>
              <p:nvPr/>
            </p:nvSpPr>
            <p:spPr>
              <a:xfrm rot="7989568">
                <a:off x="3907938" y="3810337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7A726C23-E377-4610-B526-F7850465569D}"/>
                  </a:ext>
                </a:extLst>
              </p:cNvPr>
              <p:cNvSpPr/>
              <p:nvPr/>
            </p:nvSpPr>
            <p:spPr>
              <a:xfrm rot="7989568">
                <a:off x="4057989" y="3963464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Arrow: Pentagon 27">
                <a:extLst>
                  <a:ext uri="{FF2B5EF4-FFF2-40B4-BE49-F238E27FC236}">
                    <a16:creationId xmlns:a16="http://schemas.microsoft.com/office/drawing/2014/main" id="{DF6F0932-A55C-4AE1-944A-C0A4AD3D777C}"/>
                  </a:ext>
                </a:extLst>
              </p:cNvPr>
              <p:cNvSpPr/>
              <p:nvPr/>
            </p:nvSpPr>
            <p:spPr>
              <a:xfrm rot="7989568">
                <a:off x="4208040" y="4116591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B316E2DF-117D-4AC6-B078-F7999813EB97}"/>
                  </a:ext>
                </a:extLst>
              </p:cNvPr>
              <p:cNvSpPr/>
              <p:nvPr/>
            </p:nvSpPr>
            <p:spPr>
              <a:xfrm rot="7989568">
                <a:off x="4358091" y="4269718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D142A34D-2DC4-44DC-8A42-8A8714281E04}"/>
                  </a:ext>
                </a:extLst>
              </p:cNvPr>
              <p:cNvSpPr/>
              <p:nvPr/>
            </p:nvSpPr>
            <p:spPr>
              <a:xfrm rot="7989568">
                <a:off x="4508142" y="4422845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B9F6BCB3-7ABB-4D10-B6CE-1B2B4728D274}"/>
                  </a:ext>
                </a:extLst>
              </p:cNvPr>
              <p:cNvSpPr/>
              <p:nvPr/>
            </p:nvSpPr>
            <p:spPr>
              <a:xfrm rot="7989568">
                <a:off x="4658193" y="4575972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id="{877C425A-AEAF-4C52-997D-96AD533B3F9E}"/>
                  </a:ext>
                </a:extLst>
              </p:cNvPr>
              <p:cNvSpPr/>
              <p:nvPr/>
            </p:nvSpPr>
            <p:spPr>
              <a:xfrm rot="7989568">
                <a:off x="4958295" y="4882226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4" name="Arrow: Pentagon 33">
                <a:extLst>
                  <a:ext uri="{FF2B5EF4-FFF2-40B4-BE49-F238E27FC236}">
                    <a16:creationId xmlns:a16="http://schemas.microsoft.com/office/drawing/2014/main" id="{037C3A63-E039-481A-8548-FEED0F8BA3D7}"/>
                  </a:ext>
                </a:extLst>
              </p:cNvPr>
              <p:cNvSpPr/>
              <p:nvPr/>
            </p:nvSpPr>
            <p:spPr>
              <a:xfrm rot="7989568">
                <a:off x="5108346" y="5035353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F94DBE77-2175-403A-8AC6-A3614B511CDD}"/>
                  </a:ext>
                </a:extLst>
              </p:cNvPr>
              <p:cNvSpPr/>
              <p:nvPr/>
            </p:nvSpPr>
            <p:spPr>
              <a:xfrm rot="7989568">
                <a:off x="5258397" y="5188480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6" name="Arrow: Pentagon 35">
                <a:extLst>
                  <a:ext uri="{FF2B5EF4-FFF2-40B4-BE49-F238E27FC236}">
                    <a16:creationId xmlns:a16="http://schemas.microsoft.com/office/drawing/2014/main" id="{F58EB8C0-4A72-490D-BB00-258ECA27845F}"/>
                  </a:ext>
                </a:extLst>
              </p:cNvPr>
              <p:cNvSpPr/>
              <p:nvPr/>
            </p:nvSpPr>
            <p:spPr>
              <a:xfrm rot="7989568">
                <a:off x="5408448" y="5341607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8B5A978-4702-4C3E-B417-407D737C5D17}"/>
                  </a:ext>
                </a:extLst>
              </p:cNvPr>
              <p:cNvSpPr/>
              <p:nvPr/>
            </p:nvSpPr>
            <p:spPr>
              <a:xfrm rot="7989568">
                <a:off x="5558499" y="5494734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37B9D4D0-A21E-4D91-B9B3-D7362CDB785D}"/>
                  </a:ext>
                </a:extLst>
              </p:cNvPr>
              <p:cNvSpPr/>
              <p:nvPr/>
            </p:nvSpPr>
            <p:spPr>
              <a:xfrm rot="7989568">
                <a:off x="5708550" y="5647861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8" name="Arrow: Pentagon 57">
                <a:extLst>
                  <a:ext uri="{FF2B5EF4-FFF2-40B4-BE49-F238E27FC236}">
                    <a16:creationId xmlns:a16="http://schemas.microsoft.com/office/drawing/2014/main" id="{791BA549-8A9A-4DA3-9F00-20B58F208F25}"/>
                  </a:ext>
                </a:extLst>
              </p:cNvPr>
              <p:cNvSpPr/>
              <p:nvPr/>
            </p:nvSpPr>
            <p:spPr>
              <a:xfrm rot="7989568">
                <a:off x="3649274" y="3102923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9" name="Arrow: Pentagon 58">
                <a:extLst>
                  <a:ext uri="{FF2B5EF4-FFF2-40B4-BE49-F238E27FC236}">
                    <a16:creationId xmlns:a16="http://schemas.microsoft.com/office/drawing/2014/main" id="{CE58CCA4-07D0-46A6-A917-F805DE29FA42}"/>
                  </a:ext>
                </a:extLst>
              </p:cNvPr>
              <p:cNvSpPr/>
              <p:nvPr/>
            </p:nvSpPr>
            <p:spPr>
              <a:xfrm rot="7989568">
                <a:off x="3851509" y="2826246"/>
                <a:ext cx="282222" cy="14675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8FFC6A4-CCB2-4154-B1E0-0E5BA44515B4}"/>
              </a:ext>
            </a:extLst>
          </p:cNvPr>
          <p:cNvSpPr/>
          <p:nvPr/>
        </p:nvSpPr>
        <p:spPr>
          <a:xfrm>
            <a:off x="2061543" y="4087442"/>
            <a:ext cx="140146" cy="157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C25527F-72BD-4602-8A8D-4998F396F2A0}"/>
              </a:ext>
            </a:extLst>
          </p:cNvPr>
          <p:cNvSpPr/>
          <p:nvPr/>
        </p:nvSpPr>
        <p:spPr>
          <a:xfrm>
            <a:off x="2506961" y="4611312"/>
            <a:ext cx="140146" cy="157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7E02D5-2397-4813-921A-AC511C873087}"/>
              </a:ext>
            </a:extLst>
          </p:cNvPr>
          <p:cNvSpPr/>
          <p:nvPr/>
        </p:nvSpPr>
        <p:spPr>
          <a:xfrm>
            <a:off x="3123340" y="5004442"/>
            <a:ext cx="140146" cy="157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B1F98C4-472A-46F1-9E7E-B9E7AD4FC350}"/>
              </a:ext>
            </a:extLst>
          </p:cNvPr>
          <p:cNvSpPr/>
          <p:nvPr/>
        </p:nvSpPr>
        <p:spPr>
          <a:xfrm>
            <a:off x="3849919" y="5471447"/>
            <a:ext cx="140146" cy="157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59C665-50EB-4C90-A2AA-14A73267BD76}"/>
              </a:ext>
            </a:extLst>
          </p:cNvPr>
          <p:cNvSpPr/>
          <p:nvPr/>
        </p:nvSpPr>
        <p:spPr>
          <a:xfrm>
            <a:off x="1132598" y="5629367"/>
            <a:ext cx="2271903" cy="472853"/>
          </a:xfrm>
          <a:prstGeom prst="rect">
            <a:avLst/>
          </a:prstGeom>
          <a:solidFill>
            <a:srgbClr val="B2F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B0785E-5662-4921-9152-3F21B8734675}"/>
              </a:ext>
            </a:extLst>
          </p:cNvPr>
          <p:cNvSpPr txBox="1"/>
          <p:nvPr/>
        </p:nvSpPr>
        <p:spPr>
          <a:xfrm>
            <a:off x="387601" y="4799077"/>
            <a:ext cx="22509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Fortøying</a:t>
            </a:r>
            <a:r>
              <a:rPr lang="nb-NO" dirty="0"/>
              <a:t> i bøyer på sydsiden av seilforeningens brygge.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CF4BC-0FFF-4229-A1EF-71982F5697DC}"/>
              </a:ext>
            </a:extLst>
          </p:cNvPr>
          <p:cNvSpPr txBox="1"/>
          <p:nvPr/>
        </p:nvSpPr>
        <p:spPr>
          <a:xfrm>
            <a:off x="5284712" y="5079201"/>
            <a:ext cx="99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Soon SF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8AC5B-4223-41B4-807E-51A136FA63B9}"/>
              </a:ext>
            </a:extLst>
          </p:cNvPr>
          <p:cNvSpPr txBox="1"/>
          <p:nvPr/>
        </p:nvSpPr>
        <p:spPr>
          <a:xfrm>
            <a:off x="8598716" y="729842"/>
            <a:ext cx="34143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Fortøyning i bøyer på sydsiden av seilforeningens brygge er inkludert i deltakeravgiften.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Dersom noen ønsker å legge seg i gjestehavna, er dette i orden. Det er da ordinære priser i gjestehavna som gjelder, og betales på automaten ved havnekontoret. </a:t>
            </a:r>
          </a:p>
          <a:p>
            <a:endParaRPr lang="nb-NO" dirty="0"/>
          </a:p>
          <a:p>
            <a:r>
              <a:rPr lang="nb-NO" dirty="0"/>
              <a:t>Ved bruk av gjestehavna, er det ikke lov å la personlige eiendeler blir liggende på brygga. Det må da legges på </a:t>
            </a:r>
            <a:r>
              <a:rPr lang="nb-NO"/>
              <a:t>SSFs område.</a:t>
            </a:r>
            <a:endParaRPr lang="nb-N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07ACA-334A-4730-87AA-4049827C519E}"/>
              </a:ext>
            </a:extLst>
          </p:cNvPr>
          <p:cNvSpPr/>
          <p:nvPr/>
        </p:nvSpPr>
        <p:spPr>
          <a:xfrm rot="18429386">
            <a:off x="3603555" y="559549"/>
            <a:ext cx="2090576" cy="36147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Gjestehavn</a:t>
            </a:r>
          </a:p>
        </p:txBody>
      </p:sp>
    </p:spTree>
    <p:extLst>
      <p:ext uri="{BB962C8B-B14F-4D97-AF65-F5344CB8AC3E}">
        <p14:creationId xmlns:p14="http://schemas.microsoft.com/office/powerpoint/2010/main" val="224573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4A2A21-73B8-4AD2-B354-19F6E87B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6229"/>
            <a:ext cx="5572125" cy="6851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03870-F5CD-483A-8032-EBAEC396E627}"/>
              </a:ext>
            </a:extLst>
          </p:cNvPr>
          <p:cNvSpPr/>
          <p:nvPr/>
        </p:nvSpPr>
        <p:spPr>
          <a:xfrm rot="19135472">
            <a:off x="6807024" y="389772"/>
            <a:ext cx="1034473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/>
              <a:t>P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5BBE6-557C-4D6A-A6E5-52F254B6584B}"/>
              </a:ext>
            </a:extLst>
          </p:cNvPr>
          <p:cNvSpPr txBox="1"/>
          <p:nvPr/>
        </p:nvSpPr>
        <p:spPr>
          <a:xfrm>
            <a:off x="8695592" y="325315"/>
            <a:ext cx="33377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Parkering for deltakere.</a:t>
            </a:r>
          </a:p>
          <a:p>
            <a:endParaRPr lang="nb-NO" dirty="0"/>
          </a:p>
          <a:p>
            <a:r>
              <a:rPr lang="nb-NO" dirty="0"/>
              <a:t>Parkeringsplassen (</a:t>
            </a:r>
            <a:r>
              <a:rPr lang="nb-NO" dirty="0" err="1"/>
              <a:t>Ørajordet</a:t>
            </a:r>
            <a:r>
              <a:rPr lang="nb-NO" dirty="0"/>
              <a:t>)</a:t>
            </a:r>
          </a:p>
          <a:p>
            <a:r>
              <a:rPr lang="nb-NO" dirty="0"/>
              <a:t> ligger nord for Son sentrum og </a:t>
            </a:r>
          </a:p>
          <a:p>
            <a:r>
              <a:rPr lang="nb-NO" dirty="0"/>
              <a:t>over elva.</a:t>
            </a:r>
          </a:p>
          <a:p>
            <a:endParaRPr lang="nb-NO" dirty="0"/>
          </a:p>
          <a:p>
            <a:r>
              <a:rPr lang="nb-NO" dirty="0"/>
              <a:t>Det er begrenset med parkerings-</a:t>
            </a:r>
          </a:p>
          <a:p>
            <a:r>
              <a:rPr lang="nb-NO" dirty="0"/>
              <a:t>plasser i Son sentrum, så vi ber</a:t>
            </a:r>
          </a:p>
          <a:p>
            <a:r>
              <a:rPr lang="nb-NO" dirty="0"/>
              <a:t>deltakerne benytte parkeringen</a:t>
            </a:r>
          </a:p>
          <a:p>
            <a:r>
              <a:rPr lang="nb-NO" dirty="0"/>
              <a:t>på </a:t>
            </a:r>
            <a:r>
              <a:rPr lang="nb-NO" dirty="0" err="1"/>
              <a:t>Ørajordet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EB88AA-191A-4BCD-845F-F49FC3F58E45}"/>
              </a:ext>
            </a:extLst>
          </p:cNvPr>
          <p:cNvCxnSpPr/>
          <p:nvPr/>
        </p:nvCxnSpPr>
        <p:spPr>
          <a:xfrm flipH="1">
            <a:off x="7552592" y="509954"/>
            <a:ext cx="1134209" cy="254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0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128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Havneplan og parkering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Kristoffer Gundersen</dc:creator>
  <cp:lastModifiedBy>Kristoffer Gundersen</cp:lastModifiedBy>
  <cp:revision>9</cp:revision>
  <dcterms:created xsi:type="dcterms:W3CDTF">2017-08-30T09:40:12Z</dcterms:created>
  <dcterms:modified xsi:type="dcterms:W3CDTF">2017-09-12T19:56:25Z</dcterms:modified>
</cp:coreProperties>
</file>