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3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AF1A2-21D8-4FEF-9747-304669BFC7F6}" type="datetimeFigureOut">
              <a:rPr lang="nb-NO" smtClean="0"/>
              <a:t>13.05.2014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62B94-DD0F-4A14-BB64-A94E988ED445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2B94-DD0F-4A14-BB64-A94E988ED445}" type="slidenum">
              <a:rPr lang="nb-NO" smtClean="0"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6091-FCAD-46E5-BF1A-3648C7E54ED8}" type="datetimeFigureOut">
              <a:rPr lang="nb-NO" smtClean="0"/>
              <a:pPr/>
              <a:t>13.05.2014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BE3F-6BC3-46AB-AD4A-7D54D297C6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53333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6091-FCAD-46E5-BF1A-3648C7E54ED8}" type="datetimeFigureOut">
              <a:rPr lang="nb-NO" smtClean="0"/>
              <a:pPr/>
              <a:t>13.05.2014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BE3F-6BC3-46AB-AD4A-7D54D297C6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57463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6091-FCAD-46E5-BF1A-3648C7E54ED8}" type="datetimeFigureOut">
              <a:rPr lang="nb-NO" smtClean="0"/>
              <a:pPr/>
              <a:t>13.05.2014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BE3F-6BC3-46AB-AD4A-7D54D297C6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41608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6091-FCAD-46E5-BF1A-3648C7E54ED8}" type="datetimeFigureOut">
              <a:rPr lang="nb-NO" smtClean="0"/>
              <a:pPr/>
              <a:t>13.05.2014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BE3F-6BC3-46AB-AD4A-7D54D297C6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86581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6091-FCAD-46E5-BF1A-3648C7E54ED8}" type="datetimeFigureOut">
              <a:rPr lang="nb-NO" smtClean="0"/>
              <a:pPr/>
              <a:t>13.05.2014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BE3F-6BC3-46AB-AD4A-7D54D297C6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77379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6091-FCAD-46E5-BF1A-3648C7E54ED8}" type="datetimeFigureOut">
              <a:rPr lang="nb-NO" smtClean="0"/>
              <a:pPr/>
              <a:t>13.05.2014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BE3F-6BC3-46AB-AD4A-7D54D297C6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10110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6091-FCAD-46E5-BF1A-3648C7E54ED8}" type="datetimeFigureOut">
              <a:rPr lang="nb-NO" smtClean="0"/>
              <a:pPr/>
              <a:t>13.05.2014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BE3F-6BC3-46AB-AD4A-7D54D297C6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90385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6091-FCAD-46E5-BF1A-3648C7E54ED8}" type="datetimeFigureOut">
              <a:rPr lang="nb-NO" smtClean="0"/>
              <a:pPr/>
              <a:t>13.05.2014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BE3F-6BC3-46AB-AD4A-7D54D297C6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7892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6091-FCAD-46E5-BF1A-3648C7E54ED8}" type="datetimeFigureOut">
              <a:rPr lang="nb-NO" smtClean="0"/>
              <a:pPr/>
              <a:t>13.05.2014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BE3F-6BC3-46AB-AD4A-7D54D297C6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53788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6091-FCAD-46E5-BF1A-3648C7E54ED8}" type="datetimeFigureOut">
              <a:rPr lang="nb-NO" smtClean="0"/>
              <a:pPr/>
              <a:t>13.05.2014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BE3F-6BC3-46AB-AD4A-7D54D297C6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62073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6091-FCAD-46E5-BF1A-3648C7E54ED8}" type="datetimeFigureOut">
              <a:rPr lang="nb-NO" smtClean="0"/>
              <a:pPr/>
              <a:t>13.05.2014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BE3F-6BC3-46AB-AD4A-7D54D297C6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7821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6091-FCAD-46E5-BF1A-3648C7E54ED8}" type="datetimeFigureOut">
              <a:rPr lang="nb-NO" smtClean="0"/>
              <a:pPr/>
              <a:t>13.05.2014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4BE3F-6BC3-46AB-AD4A-7D54D297C6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77191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153" y="12616"/>
            <a:ext cx="6084541" cy="9144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66682" y="467545"/>
            <a:ext cx="5829300" cy="648071"/>
          </a:xfrm>
        </p:spPr>
        <p:txBody>
          <a:bodyPr>
            <a:normAutofit fontScale="90000"/>
          </a:bodyPr>
          <a:lstStyle/>
          <a:p>
            <a:r>
              <a:rPr lang="nb-NO" sz="3200" dirty="0" smtClean="0"/>
              <a:t>Velkommen til øyas dag 24. mai!</a:t>
            </a:r>
            <a:r>
              <a:rPr lang="nb-NO" sz="2200" dirty="0" smtClean="0"/>
              <a:t/>
            </a:r>
            <a:br>
              <a:rPr lang="nb-NO" sz="2200" dirty="0" smtClean="0"/>
            </a:br>
            <a:endParaRPr lang="nb-NO" sz="22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58670" y="1403648"/>
            <a:ext cx="5886654" cy="7008779"/>
          </a:xfrm>
        </p:spPr>
        <p:txBody>
          <a:bodyPr>
            <a:normAutofit fontScale="92500"/>
          </a:bodyPr>
          <a:lstStyle/>
          <a:p>
            <a:r>
              <a:rPr lang="nb-NO" sz="1400" b="1" dirty="0" smtClean="0">
                <a:solidFill>
                  <a:schemeClr val="tx1"/>
                </a:solidFill>
              </a:rPr>
              <a:t>Etter dugnaden, er Øyas dag det største arrangementet for OS egne medlemmer med familie og venner.</a:t>
            </a:r>
          </a:p>
          <a:p>
            <a:pPr lvl="0"/>
            <a:r>
              <a:rPr lang="nb-NO" sz="1400" dirty="0" smtClean="0">
                <a:solidFill>
                  <a:schemeClr val="tx1"/>
                </a:solidFill>
              </a:rPr>
              <a:t/>
            </a:r>
            <a:br>
              <a:rPr lang="nb-NO" sz="1400" dirty="0" smtClean="0">
                <a:solidFill>
                  <a:schemeClr val="tx1"/>
                </a:solidFill>
              </a:rPr>
            </a:br>
            <a:r>
              <a:rPr lang="nb-NO" sz="1400" b="1" dirty="0" smtClean="0">
                <a:solidFill>
                  <a:schemeClr val="tx1"/>
                </a:solidFill>
              </a:rPr>
              <a:t>Klubbmesterskap i to </a:t>
            </a:r>
            <a:r>
              <a:rPr lang="nb-NO" sz="1400" b="1" dirty="0" err="1" smtClean="0">
                <a:solidFill>
                  <a:schemeClr val="tx1"/>
                </a:solidFill>
              </a:rPr>
              <a:t>rating</a:t>
            </a:r>
            <a:r>
              <a:rPr lang="nb-NO" sz="1400" b="1" dirty="0" smtClean="0">
                <a:solidFill>
                  <a:schemeClr val="tx1"/>
                </a:solidFill>
              </a:rPr>
              <a:t>-klasser, i Expressklassen om det stiller 10 eller flere båter, og for Feva-joller. </a:t>
            </a:r>
            <a:br>
              <a:rPr lang="nb-NO" sz="1400" b="1" dirty="0" smtClean="0">
                <a:solidFill>
                  <a:schemeClr val="tx1"/>
                </a:solidFill>
              </a:rPr>
            </a:br>
            <a:r>
              <a:rPr lang="nb-NO" sz="1400" b="1" dirty="0" smtClean="0">
                <a:solidFill>
                  <a:schemeClr val="tx1"/>
                </a:solidFill>
              </a:rPr>
              <a:t/>
            </a:r>
            <a:br>
              <a:rPr lang="nb-NO" sz="1400" b="1" dirty="0" smtClean="0">
                <a:solidFill>
                  <a:schemeClr val="tx1"/>
                </a:solidFill>
              </a:rPr>
            </a:br>
            <a:r>
              <a:rPr lang="nb-NO" sz="1400" dirty="0" smtClean="0">
                <a:solidFill>
                  <a:schemeClr val="tx1"/>
                </a:solidFill>
              </a:rPr>
              <a:t>PROGRAM i hovedtrekk. (forbehold om endringer)</a:t>
            </a:r>
            <a:br>
              <a:rPr lang="nb-NO" sz="1400" dirty="0" smtClean="0">
                <a:solidFill>
                  <a:schemeClr val="tx1"/>
                </a:solidFill>
              </a:rPr>
            </a:br>
            <a:endParaRPr lang="nb-NO" sz="1400" dirty="0" smtClean="0">
              <a:solidFill>
                <a:schemeClr val="tx1"/>
              </a:solidFill>
            </a:endParaRPr>
          </a:p>
          <a:p>
            <a:r>
              <a:rPr lang="nb-NO" sz="1400" dirty="0" smtClean="0">
                <a:solidFill>
                  <a:schemeClr val="tx1"/>
                </a:solidFill>
              </a:rPr>
              <a:t>10.00 Yoga for morgenfugler</a:t>
            </a:r>
          </a:p>
          <a:p>
            <a:r>
              <a:rPr lang="nb-NO" sz="1400" b="1" dirty="0" smtClean="0">
                <a:solidFill>
                  <a:schemeClr val="tx1"/>
                </a:solidFill>
              </a:rPr>
              <a:t>11.00: Skippermøte, praktisk informasjon og offisiell åpning av Øyas dag. </a:t>
            </a:r>
            <a:br>
              <a:rPr lang="nb-NO" sz="1400" b="1" dirty="0" smtClean="0">
                <a:solidFill>
                  <a:schemeClr val="tx1"/>
                </a:solidFill>
              </a:rPr>
            </a:br>
            <a:r>
              <a:rPr lang="nb-NO" sz="1400" b="1" dirty="0" smtClean="0">
                <a:solidFill>
                  <a:schemeClr val="tx1"/>
                </a:solidFill>
              </a:rPr>
              <a:t>Kaffetrakteren og vaffelpressa er i gang. </a:t>
            </a:r>
          </a:p>
          <a:p>
            <a:r>
              <a:rPr lang="nb-NO" sz="1400" b="1" dirty="0" smtClean="0">
                <a:solidFill>
                  <a:schemeClr val="tx1"/>
                </a:solidFill>
              </a:rPr>
              <a:t>11.30: Klubbmesterskap RS Feva på bane rett utenfor havnen.</a:t>
            </a:r>
            <a:br>
              <a:rPr lang="nb-NO" sz="1400" b="1" dirty="0" smtClean="0">
                <a:solidFill>
                  <a:schemeClr val="tx1"/>
                </a:solidFill>
              </a:rPr>
            </a:br>
            <a:r>
              <a:rPr lang="nb-NO" sz="1400" b="1" dirty="0" smtClean="0">
                <a:solidFill>
                  <a:schemeClr val="tx1"/>
                </a:solidFill>
              </a:rPr>
              <a:t>OBS! Minst én juniorseiler  i hver båt!</a:t>
            </a:r>
          </a:p>
          <a:p>
            <a:r>
              <a:rPr lang="nb-NO" sz="1400" b="1" dirty="0" smtClean="0">
                <a:solidFill>
                  <a:schemeClr val="tx1"/>
                </a:solidFill>
              </a:rPr>
              <a:t>14.00 Klubbmesterskap kjølbåter. Mesterskapet skal være avsluttet kl. 17.00.</a:t>
            </a:r>
            <a:br>
              <a:rPr lang="nb-NO" sz="1400" b="1" dirty="0" smtClean="0">
                <a:solidFill>
                  <a:schemeClr val="tx1"/>
                </a:solidFill>
              </a:rPr>
            </a:br>
            <a:endParaRPr lang="nb-NO" sz="1400" b="1" dirty="0" smtClean="0">
              <a:solidFill>
                <a:schemeClr val="tx1"/>
              </a:solidFill>
            </a:endParaRPr>
          </a:p>
          <a:p>
            <a:r>
              <a:rPr lang="nb-NO" sz="1400" dirty="0" smtClean="0">
                <a:solidFill>
                  <a:schemeClr val="tx1"/>
                </a:solidFill>
              </a:rPr>
              <a:t>10.30 – 13.30 Basecamp på marinaen med aktiviteter for store og små som holder seg på land. Elias-besøk, kajakkpadling, Elias, krabbefiske, vannski eller rumperister mm. </a:t>
            </a:r>
            <a:endParaRPr lang="nb-NO" sz="1400" dirty="0" smtClean="0">
              <a:solidFill>
                <a:schemeClr val="tx1"/>
              </a:solidFill>
            </a:endParaRPr>
          </a:p>
          <a:p>
            <a:r>
              <a:rPr lang="nb-NO" sz="1400" dirty="0" smtClean="0">
                <a:solidFill>
                  <a:schemeClr val="tx1"/>
                </a:solidFill>
              </a:rPr>
              <a:t>Etter </a:t>
            </a:r>
            <a:r>
              <a:rPr lang="nb-NO" sz="1400" dirty="0" smtClean="0">
                <a:solidFill>
                  <a:schemeClr val="tx1"/>
                </a:solidFill>
              </a:rPr>
              <a:t>seilasen for kjølbåtene, vil seilmaker Terje Wang fra Gran seil være tilstede  for å svare på alle mulige spørsmål du måtte ha om gamle og evt. nye </a:t>
            </a:r>
            <a:r>
              <a:rPr lang="nb-NO" sz="1400" dirty="0" smtClean="0">
                <a:solidFill>
                  <a:schemeClr val="tx1"/>
                </a:solidFill>
              </a:rPr>
              <a:t>seil, samt representanter fra TSG Marine vedr. utstyr og service på motorer etc. </a:t>
            </a:r>
            <a:endParaRPr lang="nb-NO" sz="1400" dirty="0" smtClean="0">
              <a:solidFill>
                <a:schemeClr val="tx1"/>
              </a:solidFill>
            </a:endParaRPr>
          </a:p>
          <a:p>
            <a:endParaRPr lang="nb-NO" sz="1400" dirty="0" smtClean="0">
              <a:solidFill>
                <a:schemeClr val="tx1"/>
              </a:solidFill>
            </a:endParaRPr>
          </a:p>
          <a:p>
            <a:r>
              <a:rPr lang="nb-NO" sz="1400" b="1" dirty="0" smtClean="0">
                <a:solidFill>
                  <a:schemeClr val="tx1"/>
                </a:solidFill>
              </a:rPr>
              <a:t>18.00 Vårfest på marinaen med premieutdeling for klubbmesterskapene. </a:t>
            </a:r>
            <a:br>
              <a:rPr lang="nb-NO" sz="1400" b="1" dirty="0" smtClean="0">
                <a:solidFill>
                  <a:schemeClr val="tx1"/>
                </a:solidFill>
              </a:rPr>
            </a:br>
            <a:r>
              <a:rPr lang="nb-NO" sz="1400" b="1" dirty="0" smtClean="0">
                <a:solidFill>
                  <a:schemeClr val="tx1"/>
                </a:solidFill>
              </a:rPr>
              <a:t>TA MED EGEN DRIKKE! Skattejakt for barna etter maten. Pris: Kr 250 for voksne</a:t>
            </a:r>
            <a:r>
              <a:rPr lang="nb-NO" sz="1400" dirty="0" smtClean="0">
                <a:solidFill>
                  <a:schemeClr val="tx1"/>
                </a:solidFill>
              </a:rPr>
              <a:t>. </a:t>
            </a:r>
            <a:br>
              <a:rPr lang="nb-NO" sz="1400" dirty="0" smtClean="0">
                <a:solidFill>
                  <a:schemeClr val="tx1"/>
                </a:solidFill>
              </a:rPr>
            </a:br>
            <a:endParaRPr lang="nb-NO" sz="1400" dirty="0" smtClean="0">
              <a:solidFill>
                <a:schemeClr val="tx1"/>
              </a:solidFill>
            </a:endParaRPr>
          </a:p>
          <a:p>
            <a:r>
              <a:rPr lang="nb-NO" sz="1600" b="1" dirty="0" smtClean="0">
                <a:solidFill>
                  <a:schemeClr val="tx1"/>
                </a:solidFill>
              </a:rPr>
              <a:t>ALL PÅMELDING </a:t>
            </a:r>
            <a:r>
              <a:rPr lang="nb-NO" sz="1600" dirty="0" smtClean="0">
                <a:solidFill>
                  <a:schemeClr val="tx1"/>
                </a:solidFill>
              </a:rPr>
              <a:t>VIA ARRANGEMENTETS SIDER PÅ SEILMAGASINET. </a:t>
            </a:r>
            <a:r>
              <a:rPr lang="nb-NO" sz="1600" b="1" u="sng" dirty="0" smtClean="0">
                <a:solidFill>
                  <a:schemeClr val="tx1"/>
                </a:solidFill>
              </a:rPr>
              <a:t>BINDENDE ABSOLUTT NØDVENDIG </a:t>
            </a:r>
            <a:r>
              <a:rPr lang="nb-NO" sz="1600" b="1" dirty="0" smtClean="0">
                <a:solidFill>
                  <a:schemeClr val="tx1"/>
                </a:solidFill>
              </a:rPr>
              <a:t>FESTPÅMELDING PGA AV INNKJØP TIL ET FULLSTENDIG MEDLEMSDREVET ARRANGEMENT, </a:t>
            </a:r>
            <a:r>
              <a:rPr lang="nb-NO" sz="1600" b="1" u="sng" dirty="0" smtClean="0">
                <a:solidFill>
                  <a:schemeClr val="tx1"/>
                </a:solidFill>
              </a:rPr>
              <a:t>SENEST MANDAG 19. MAI!</a:t>
            </a:r>
          </a:p>
          <a:p>
            <a:endParaRPr lang="nb-NO" sz="1600" b="1" u="sng" dirty="0">
              <a:solidFill>
                <a:schemeClr val="tx1"/>
              </a:solidFill>
            </a:endParaRPr>
          </a:p>
          <a:p>
            <a:r>
              <a:rPr lang="nb-NO" sz="1200" dirty="0" smtClean="0">
                <a:solidFill>
                  <a:schemeClr val="tx1"/>
                </a:solidFill>
              </a:rPr>
              <a:t>Bakgrunnsbildet: Noen av fjorårets klubbmestere. </a:t>
            </a:r>
            <a:br>
              <a:rPr lang="nb-NO" sz="1200" dirty="0" smtClean="0">
                <a:solidFill>
                  <a:schemeClr val="tx1"/>
                </a:solidFill>
              </a:rPr>
            </a:br>
            <a:r>
              <a:rPr lang="nb-NO" sz="1200" dirty="0" smtClean="0">
                <a:solidFill>
                  <a:schemeClr val="tx1"/>
                </a:solidFill>
              </a:rPr>
              <a:t>Kan du slå dem i år? Foto: Hans Erik Lindbom.</a:t>
            </a:r>
            <a:endParaRPr lang="nb-NO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37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27</Words>
  <Application>Microsoft Office PowerPoint</Application>
  <PresentationFormat>Skjermfremvisning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Velkommen til øyas dag 24. mai! </vt:lpstr>
    </vt:vector>
  </TitlesOfParts>
  <Company>Norsk Rikskringkasting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øyas dag 24. mai! </dc:title>
  <dc:creator>John Fullman</dc:creator>
  <cp:lastModifiedBy>Oslo Seilforening</cp:lastModifiedBy>
  <cp:revision>10</cp:revision>
  <dcterms:created xsi:type="dcterms:W3CDTF">2014-05-09T09:04:52Z</dcterms:created>
  <dcterms:modified xsi:type="dcterms:W3CDTF">2014-05-13T11:42:33Z</dcterms:modified>
</cp:coreProperties>
</file>