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9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1F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7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2586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9766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1F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9476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9476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0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481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0860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7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6001"/>
            <a:ext cx="8229600" cy="426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2FDE-1C5D-6041-805F-AD91191F82C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9210-220A-6F42-9D35-22BDB5C98A8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Bunn brevmal med NSFtek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120"/>
            <a:ext cx="9144000" cy="1325880"/>
          </a:xfrm>
          <a:prstGeom prst="rect">
            <a:avLst/>
          </a:prstGeom>
        </p:spPr>
      </p:pic>
      <p:pic>
        <p:nvPicPr>
          <p:cNvPr id="8" name="Picture 7" descr="Bunn brevmal med NSFtek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120"/>
            <a:ext cx="914400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kern="1200" cap="none" spc="0">
          <a:ln w="18415" cmpd="sng">
            <a:solidFill>
              <a:srgbClr val="112042"/>
            </a:solidFill>
            <a:prstDash val="solid"/>
          </a:ln>
          <a:solidFill>
            <a:srgbClr val="112042"/>
          </a:solidFill>
          <a:effectLst/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moberg@online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6174"/>
            <a:ext cx="7772400" cy="12328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Junior Cup 2014 – </a:t>
            </a:r>
            <a:r>
              <a:rPr lang="en-US" dirty="0" err="1" smtClean="0"/>
              <a:t>samling</a:t>
            </a:r>
            <a:r>
              <a:rPr lang="en-US" dirty="0" smtClean="0"/>
              <a:t> for “coming stars”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12361"/>
            <a:ext cx="7772399" cy="38264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NSF </a:t>
            </a:r>
            <a:r>
              <a:rPr lang="en-US" dirty="0" err="1" smtClean="0"/>
              <a:t>inviterer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Junior Cup for </a:t>
            </a:r>
            <a:r>
              <a:rPr lang="en-US" dirty="0" err="1" smtClean="0"/>
              <a:t>seilere</a:t>
            </a:r>
            <a:r>
              <a:rPr lang="en-US" dirty="0" smtClean="0"/>
              <a:t> under 13 </a:t>
            </a:r>
            <a:r>
              <a:rPr lang="en-US" dirty="0" err="1" smtClean="0"/>
              <a:t>år</a:t>
            </a:r>
            <a:r>
              <a:rPr lang="en-US" dirty="0" smtClean="0"/>
              <a:t>. </a:t>
            </a:r>
            <a:r>
              <a:rPr lang="en-US" dirty="0" err="1" smtClean="0"/>
              <a:t>Samlingen</a:t>
            </a:r>
            <a:r>
              <a:rPr lang="en-US" dirty="0" smtClean="0"/>
              <a:t> </a:t>
            </a:r>
            <a:r>
              <a:rPr lang="en-US" dirty="0" err="1" smtClean="0"/>
              <a:t>foregår</a:t>
            </a:r>
            <a:r>
              <a:rPr lang="en-US" dirty="0" smtClean="0"/>
              <a:t> under </a:t>
            </a:r>
            <a:r>
              <a:rPr lang="en-US" dirty="0" err="1" smtClean="0"/>
              <a:t>Stor</a:t>
            </a:r>
            <a:r>
              <a:rPr lang="en-US" dirty="0" smtClean="0"/>
              <a:t> NM </a:t>
            </a:r>
            <a:r>
              <a:rPr lang="en-US" dirty="0" err="1" smtClean="0"/>
              <a:t>i</a:t>
            </a:r>
            <a:r>
              <a:rPr lang="en-US" dirty="0" smtClean="0"/>
              <a:t> Stavanger den 15. </a:t>
            </a:r>
            <a:r>
              <a:rPr lang="en-US" dirty="0" err="1" smtClean="0"/>
              <a:t>og</a:t>
            </a:r>
            <a:r>
              <a:rPr lang="en-US" dirty="0" smtClean="0"/>
              <a:t> 16. august. Start </a:t>
            </a:r>
            <a:r>
              <a:rPr lang="en-US" dirty="0" err="1" smtClean="0"/>
              <a:t>klokken</a:t>
            </a:r>
            <a:r>
              <a:rPr lang="en-US" dirty="0" smtClean="0"/>
              <a:t> 12.00 </a:t>
            </a:r>
            <a:r>
              <a:rPr lang="en-US" dirty="0" err="1" smtClean="0"/>
              <a:t>begge</a:t>
            </a:r>
            <a:r>
              <a:rPr lang="en-US" dirty="0" smtClean="0"/>
              <a:t> </a:t>
            </a:r>
            <a:r>
              <a:rPr lang="en-US" dirty="0" err="1" smtClean="0"/>
              <a:t>dager</a:t>
            </a:r>
            <a:r>
              <a:rPr lang="en-US" dirty="0" smtClean="0"/>
              <a:t>. </a:t>
            </a:r>
            <a:r>
              <a:rPr lang="en-US" dirty="0" err="1" smtClean="0"/>
              <a:t>Trener</a:t>
            </a:r>
            <a:r>
              <a:rPr lang="en-US" dirty="0" smtClean="0"/>
              <a:t> under </a:t>
            </a:r>
            <a:r>
              <a:rPr lang="en-US" dirty="0" err="1" smtClean="0"/>
              <a:t>samlingen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Peer </a:t>
            </a:r>
            <a:r>
              <a:rPr lang="en-US" dirty="0" err="1" smtClean="0"/>
              <a:t>Moberg</a:t>
            </a:r>
            <a:r>
              <a:rPr lang="en-US" dirty="0" smtClean="0"/>
              <a:t>. </a:t>
            </a:r>
            <a:r>
              <a:rPr lang="en-US" dirty="0" err="1" smtClean="0"/>
              <a:t>Samlingen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for A </a:t>
            </a:r>
            <a:r>
              <a:rPr lang="en-US" dirty="0" err="1" smtClean="0"/>
              <a:t>og</a:t>
            </a:r>
            <a:r>
              <a:rPr lang="en-US" dirty="0" smtClean="0"/>
              <a:t> B </a:t>
            </a:r>
            <a:r>
              <a:rPr lang="en-US" dirty="0" err="1" smtClean="0"/>
              <a:t>seilere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gamle</a:t>
            </a:r>
            <a:r>
              <a:rPr lang="en-US" dirty="0" smtClean="0"/>
              <a:t> </a:t>
            </a:r>
            <a:r>
              <a:rPr lang="en-US" dirty="0" err="1" smtClean="0"/>
              <a:t>nok</a:t>
            </a:r>
            <a:r>
              <a:rPr lang="en-US" dirty="0" smtClean="0"/>
              <a:t> for NM </a:t>
            </a:r>
            <a:r>
              <a:rPr lang="en-US" dirty="0" err="1" smtClean="0"/>
              <a:t>deltagelse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Fokus</a:t>
            </a:r>
            <a:r>
              <a:rPr lang="en-US" dirty="0" smtClean="0"/>
              <a:t> under </a:t>
            </a:r>
            <a:r>
              <a:rPr lang="en-US" dirty="0" err="1" smtClean="0"/>
              <a:t>samlingen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regattatrening</a:t>
            </a:r>
            <a:r>
              <a:rPr lang="en-US" dirty="0" smtClean="0"/>
              <a:t> med </a:t>
            </a:r>
            <a:r>
              <a:rPr lang="en-US" dirty="0" err="1" smtClean="0"/>
              <a:t>kreative</a:t>
            </a:r>
            <a:r>
              <a:rPr lang="en-US" dirty="0" smtClean="0"/>
              <a:t> </a:t>
            </a:r>
            <a:r>
              <a:rPr lang="en-US" dirty="0" err="1" smtClean="0"/>
              <a:t>innslag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Påmelding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Stor</a:t>
            </a:r>
            <a:r>
              <a:rPr lang="en-US" dirty="0" smtClean="0"/>
              <a:t> NMs </a:t>
            </a:r>
            <a:r>
              <a:rPr lang="en-US" dirty="0" err="1" smtClean="0"/>
              <a:t>påmledingstjeneste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Spørsmål</a:t>
            </a:r>
            <a:r>
              <a:rPr lang="en-US" dirty="0" smtClean="0"/>
              <a:t> </a:t>
            </a:r>
            <a:r>
              <a:rPr lang="en-US" dirty="0" err="1" smtClean="0"/>
              <a:t>angående</a:t>
            </a:r>
            <a:r>
              <a:rPr lang="en-US" dirty="0" smtClean="0"/>
              <a:t> Junior Cup 2014 </a:t>
            </a:r>
            <a:r>
              <a:rPr lang="en-US" dirty="0" err="1" smtClean="0"/>
              <a:t>rettes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pemoberg@online.no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05177"/>
      </p:ext>
    </p:extLst>
  </p:cSld>
  <p:clrMapOvr>
    <a:masterClrMapping/>
  </p:clrMapOvr>
</p:sld>
</file>

<file path=ppt/theme/theme1.xml><?xml version="1.0" encoding="utf-8"?>
<a:theme xmlns:a="http://schemas.openxmlformats.org/drawingml/2006/main" name="NSF Hvit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NSF Hvit Bakgrunn.thmx</Template>
  <TotalTime>22</TotalTime>
  <Words>89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NSF Hvit Bakgrunn</vt:lpstr>
      <vt:lpstr>Junior Cup 2014 – samling for “coming stars”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Cup 2014 – samling for “coming stars”</dc:title>
  <dc:creator>Thomas Guttormsen</dc:creator>
  <cp:lastModifiedBy>Knut Tore Fjon</cp:lastModifiedBy>
  <cp:revision>3</cp:revision>
  <dcterms:created xsi:type="dcterms:W3CDTF">2014-06-17T09:27:56Z</dcterms:created>
  <dcterms:modified xsi:type="dcterms:W3CDTF">2014-06-17T10:05:34Z</dcterms:modified>
</cp:coreProperties>
</file>