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320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66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26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42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32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628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0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67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2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405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11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EFC75-4283-F94D-9F83-B569998311CE}" type="datetimeFigureOut">
              <a:rPr lang="nb-NO" smtClean="0"/>
              <a:t>22.06.12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2FE3-25FC-3443-ABF4-F127062F7E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85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Kart Klubbmesterskap 20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5358" y="497918"/>
            <a:ext cx="6841910" cy="587826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887537" y="2785625"/>
            <a:ext cx="309803" cy="325281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1198116" y="2816605"/>
            <a:ext cx="309803" cy="325281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2537573" y="2904550"/>
            <a:ext cx="309803" cy="325281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1543810" y="1487648"/>
            <a:ext cx="309803" cy="325281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2553100" y="2873569"/>
            <a:ext cx="12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Arial Black"/>
                <a:cs typeface="Arial Black"/>
              </a:rPr>
              <a:t>3</a:t>
            </a:r>
            <a:endParaRPr lang="nb-NO" b="1" dirty="0">
              <a:latin typeface="Arial Black"/>
              <a:cs typeface="Arial Black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1213623" y="2785625"/>
            <a:ext cx="12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latin typeface="Arial Black"/>
                <a:cs typeface="Arial Black"/>
              </a:rPr>
              <a:t>4</a:t>
            </a:r>
            <a:endParaRPr lang="nb-NO" b="1" dirty="0">
              <a:latin typeface="Arial Black"/>
              <a:cs typeface="Arial Black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3918474" y="2754645"/>
            <a:ext cx="12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Arial Black"/>
                <a:cs typeface="Arial Black"/>
              </a:rPr>
              <a:t>2</a:t>
            </a:r>
          </a:p>
          <a:p>
            <a:endParaRPr lang="nb-NO" b="1" dirty="0">
              <a:latin typeface="Arial Black"/>
              <a:cs typeface="Arial Black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1574805" y="1443597"/>
            <a:ext cx="12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latin typeface="Arial Black"/>
                <a:cs typeface="Arial Black"/>
              </a:rPr>
              <a:t>1</a:t>
            </a:r>
            <a:endParaRPr lang="nb-NO" b="1" dirty="0" smtClean="0">
              <a:latin typeface="Arial Black"/>
              <a:cs typeface="Arial Black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5924726" y="0"/>
            <a:ext cx="321927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latin typeface="Garamond"/>
                <a:cs typeface="Garamond"/>
              </a:rPr>
              <a:t>Bane </a:t>
            </a:r>
            <a:r>
              <a:rPr lang="nb-NO" b="1" dirty="0">
                <a:latin typeface="Garamond"/>
                <a:cs typeface="Garamond"/>
              </a:rPr>
              <a:t>Klubbmesterskapet OS 2012</a:t>
            </a:r>
          </a:p>
          <a:p>
            <a:r>
              <a:rPr lang="nb-NO" sz="1600" b="1" dirty="0">
                <a:latin typeface="Garamond"/>
                <a:cs typeface="Garamond"/>
              </a:rPr>
              <a:t> </a:t>
            </a:r>
          </a:p>
          <a:p>
            <a:endParaRPr lang="nb-NO" sz="1600" b="1" dirty="0">
              <a:latin typeface="Garamond"/>
              <a:cs typeface="Garamond"/>
            </a:endParaRPr>
          </a:p>
          <a:p>
            <a:r>
              <a:rPr lang="nb-NO" sz="1600" b="1" dirty="0" smtClean="0">
                <a:latin typeface="Garamond"/>
                <a:cs typeface="Garamond"/>
              </a:rPr>
              <a:t>1	Start </a:t>
            </a:r>
            <a:r>
              <a:rPr lang="nb-NO" sz="1600" b="1" dirty="0">
                <a:latin typeface="Garamond"/>
                <a:cs typeface="Garamond"/>
              </a:rPr>
              <a:t>mellom båt og utlagt </a:t>
            </a:r>
            <a:r>
              <a:rPr lang="nb-NO" sz="1600" b="1" dirty="0" smtClean="0">
                <a:latin typeface="Garamond"/>
                <a:cs typeface="Garamond"/>
              </a:rPr>
              <a:t>	bøye</a:t>
            </a:r>
            <a:r>
              <a:rPr lang="nb-NO" sz="1600" b="1" dirty="0">
                <a:latin typeface="Garamond"/>
                <a:cs typeface="Garamond"/>
              </a:rPr>
              <a:t>, </a:t>
            </a:r>
            <a:r>
              <a:rPr lang="nb-NO" sz="1600" b="1" dirty="0" smtClean="0">
                <a:latin typeface="Garamond"/>
                <a:cs typeface="Garamond"/>
              </a:rPr>
              <a:t>Lille Herbern</a:t>
            </a:r>
            <a:endParaRPr lang="nb-NO" sz="1600" b="1" dirty="0">
              <a:latin typeface="Garamond"/>
              <a:cs typeface="Garamond"/>
            </a:endParaRPr>
          </a:p>
          <a:p>
            <a:endParaRPr lang="nb-NO" sz="1600" b="1" dirty="0" smtClean="0">
              <a:latin typeface="Garamond"/>
              <a:cs typeface="Garamond"/>
            </a:endParaRPr>
          </a:p>
          <a:p>
            <a:pPr marL="342900" indent="-342900">
              <a:buAutoNum type="arabicPlain" startAt="2"/>
            </a:pPr>
            <a:r>
              <a:rPr lang="nb-NO" sz="1600" b="1" dirty="0" smtClean="0">
                <a:latin typeface="Garamond"/>
                <a:cs typeface="Garamond"/>
              </a:rPr>
              <a:t>   </a:t>
            </a:r>
            <a:r>
              <a:rPr lang="nb-NO" sz="1600" b="1" dirty="0" smtClean="0">
                <a:latin typeface="Garamond"/>
                <a:cs typeface="Garamond"/>
              </a:rPr>
              <a:t>Babord runding </a:t>
            </a:r>
            <a:r>
              <a:rPr lang="nb-NO" sz="1600" b="1" dirty="0">
                <a:latin typeface="Garamond"/>
                <a:cs typeface="Garamond"/>
              </a:rPr>
              <a:t>av </a:t>
            </a:r>
            <a:r>
              <a:rPr lang="nb-NO" sz="1600" b="1" dirty="0" smtClean="0">
                <a:latin typeface="Garamond"/>
                <a:cs typeface="Garamond"/>
              </a:rPr>
              <a:t>Bleikøya</a:t>
            </a:r>
            <a:r>
              <a:rPr lang="nb-NO" sz="1600" b="1" dirty="0" smtClean="0">
                <a:latin typeface="Garamond"/>
                <a:cs typeface="Garamond"/>
              </a:rPr>
              <a:t> </a:t>
            </a:r>
            <a:endParaRPr lang="nb-NO" sz="1600" b="1" dirty="0" smtClean="0">
              <a:latin typeface="Garamond"/>
              <a:cs typeface="Garamond"/>
            </a:endParaRPr>
          </a:p>
          <a:p>
            <a:endParaRPr lang="nb-NO" sz="1600" b="1" dirty="0" smtClean="0">
              <a:latin typeface="Garamond"/>
              <a:cs typeface="Garamond"/>
            </a:endParaRPr>
          </a:p>
          <a:p>
            <a:r>
              <a:rPr lang="nb-NO" sz="1600" b="1" dirty="0" smtClean="0">
                <a:latin typeface="Garamond"/>
                <a:cs typeface="Garamond"/>
              </a:rPr>
              <a:t>3	Styrbord </a:t>
            </a:r>
            <a:r>
              <a:rPr lang="nb-NO" sz="1600" b="1" dirty="0">
                <a:latin typeface="Garamond"/>
                <a:cs typeface="Garamond"/>
              </a:rPr>
              <a:t>runding av </a:t>
            </a:r>
            <a:r>
              <a:rPr lang="nb-NO" sz="1600" b="1" dirty="0" smtClean="0">
                <a:latin typeface="Garamond"/>
                <a:cs typeface="Garamond"/>
              </a:rPr>
              <a:t>Lindøya</a:t>
            </a:r>
          </a:p>
          <a:p>
            <a:endParaRPr lang="nb-NO" sz="1600" b="1" dirty="0" smtClean="0">
              <a:latin typeface="Garamond"/>
              <a:cs typeface="Garamond"/>
            </a:endParaRPr>
          </a:p>
          <a:p>
            <a:r>
              <a:rPr lang="nb-NO" sz="1600" b="1" dirty="0" smtClean="0">
                <a:latin typeface="Garamond"/>
                <a:cs typeface="Garamond"/>
              </a:rPr>
              <a:t>4	Styrbord runding av      	</a:t>
            </a:r>
            <a:r>
              <a:rPr lang="nb-NO" sz="1600" b="1" dirty="0" err="1" smtClean="0">
                <a:latin typeface="Garamond"/>
                <a:cs typeface="Garamond"/>
              </a:rPr>
              <a:t>Nakkholmen</a:t>
            </a:r>
            <a:r>
              <a:rPr lang="nb-NO" sz="1600" b="1" dirty="0" smtClean="0">
                <a:latin typeface="Garamond"/>
                <a:cs typeface="Garamond"/>
              </a:rPr>
              <a:t>.</a:t>
            </a:r>
          </a:p>
          <a:p>
            <a:pPr marL="342900" indent="-342900">
              <a:buAutoNum type="arabicPlain" startAt="4"/>
            </a:pPr>
            <a:endParaRPr lang="nb-NO" sz="1600" b="1" dirty="0" smtClean="0">
              <a:latin typeface="Garamond"/>
              <a:cs typeface="Garamond"/>
            </a:endParaRPr>
          </a:p>
          <a:p>
            <a:r>
              <a:rPr lang="nb-NO" sz="1600" b="1" dirty="0" smtClean="0">
                <a:latin typeface="Garamond"/>
                <a:cs typeface="Garamond"/>
              </a:rPr>
              <a:t>5	Mål </a:t>
            </a:r>
            <a:r>
              <a:rPr lang="nb-NO" sz="1600" b="1" dirty="0">
                <a:latin typeface="Garamond"/>
                <a:cs typeface="Garamond"/>
              </a:rPr>
              <a:t>utlagt bøye og flaggstang </a:t>
            </a:r>
            <a:endParaRPr lang="nb-NO" sz="1600" b="1" dirty="0" smtClean="0">
              <a:latin typeface="Garamond"/>
              <a:cs typeface="Garamond"/>
            </a:endParaRPr>
          </a:p>
          <a:p>
            <a:r>
              <a:rPr lang="nb-NO" sz="1600" b="1" dirty="0" smtClean="0">
                <a:latin typeface="Garamond"/>
                <a:cs typeface="Garamond"/>
              </a:rPr>
              <a:t>	Marinaen</a:t>
            </a:r>
            <a:endParaRPr lang="nb-NO" sz="1600" b="1" dirty="0">
              <a:latin typeface="Garamond"/>
              <a:cs typeface="Garamond"/>
            </a:endParaRPr>
          </a:p>
          <a:p>
            <a:r>
              <a:rPr lang="nb-NO" b="1" i="1" dirty="0"/>
              <a:t> </a:t>
            </a:r>
          </a:p>
          <a:p>
            <a:endParaRPr lang="nb-NO" dirty="0"/>
          </a:p>
        </p:txBody>
      </p:sp>
      <p:pic>
        <p:nvPicPr>
          <p:cNvPr id="21" name="Bilde 20" descr="Skjermbilde 2012-06-01 kl. 18.1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58" y="4434677"/>
            <a:ext cx="3123687" cy="24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</Words>
  <Application>Microsoft Macintosh PowerPoint</Application>
  <PresentationFormat>Skjermfremvisning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PowerPoint-presentasjon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Gorm Søby</dc:creator>
  <cp:lastModifiedBy>Gorm Søby</cp:lastModifiedBy>
  <cp:revision>6</cp:revision>
  <cp:lastPrinted>2012-06-01T16:22:45Z</cp:lastPrinted>
  <dcterms:created xsi:type="dcterms:W3CDTF">2012-06-01T15:58:50Z</dcterms:created>
  <dcterms:modified xsi:type="dcterms:W3CDTF">2012-06-22T11:02:32Z</dcterms:modified>
</cp:coreProperties>
</file>